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618" r:id="rId5"/>
    <p:sldId id="2682" r:id="rId6"/>
    <p:sldId id="2685" r:id="rId7"/>
    <p:sldId id="2691" r:id="rId8"/>
    <p:sldId id="2687" r:id="rId9"/>
    <p:sldId id="2695" r:id="rId10"/>
    <p:sldId id="2690" r:id="rId11"/>
    <p:sldId id="2678" r:id="rId12"/>
    <p:sldId id="2677" r:id="rId13"/>
    <p:sldId id="2680" r:id="rId14"/>
    <p:sldId id="2697" r:id="rId15"/>
    <p:sldId id="2623" r:id="rId16"/>
    <p:sldId id="2625" r:id="rId17"/>
    <p:sldId id="2699" r:id="rId18"/>
    <p:sldId id="2676" r:id="rId19"/>
    <p:sldId id="2675" r:id="rId20"/>
  </p:sldIdLst>
  <p:sldSz cx="24377650" cy="13716000"/>
  <p:notesSz cx="6858000" cy="9144000"/>
  <p:defaultTextStyle>
    <a:defPPr>
      <a:defRPr lang="en-US"/>
    </a:defPPr>
    <a:lvl1pPr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/>
        <a:ea typeface="+mn-ea"/>
        <a:cs typeface="+mn-cs"/>
      </a:defRPr>
    </a:lvl1pPr>
    <a:lvl2pPr marL="912813" indent="-4556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/>
        <a:ea typeface="+mn-ea"/>
        <a:cs typeface="+mn-cs"/>
      </a:defRPr>
    </a:lvl2pPr>
    <a:lvl3pPr marL="1827213" indent="-9128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/>
        <a:ea typeface="+mn-ea"/>
        <a:cs typeface="+mn-cs"/>
      </a:defRPr>
    </a:lvl3pPr>
    <a:lvl4pPr marL="2741613" indent="-13700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/>
        <a:ea typeface="+mn-ea"/>
        <a:cs typeface="+mn-cs"/>
      </a:defRPr>
    </a:lvl4pPr>
    <a:lvl5pPr marL="3656013" indent="-18272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Lato Light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Lato Light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Lato Light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Lato Ligh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0" userDrawn="1">
          <p15:clr>
            <a:srgbClr val="A4A3A4"/>
          </p15:clr>
        </p15:guide>
        <p15:guide id="2" pos="14777">
          <p15:clr>
            <a:srgbClr val="A4A3A4"/>
          </p15:clr>
        </p15:guide>
        <p15:guide id="3" pos="557">
          <p15:clr>
            <a:srgbClr val="A4A3A4"/>
          </p15:clr>
        </p15:guide>
        <p15:guide id="4" orient="horz" pos="504">
          <p15:clr>
            <a:srgbClr val="A4A3A4"/>
          </p15:clr>
        </p15:guide>
        <p15:guide id="5" pos="6998">
          <p15:clr>
            <a:srgbClr val="A4A3A4"/>
          </p15:clr>
        </p15:guide>
        <p15:guide id="6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im Dianov" initials="" lastIdx="0" clrIdx="0"/>
  <p:cmAuthor id="2" name="Kristen Brady" initials="KB" lastIdx="15" clrIdx="1">
    <p:extLst>
      <p:ext uri="{19B8F6BF-5375-455C-9EA6-DF929625EA0E}">
        <p15:presenceInfo xmlns:p15="http://schemas.microsoft.com/office/powerpoint/2012/main" userId="S-1-5-21-2021793643-622274997-239210854-49410" providerId="AD"/>
      </p:ext>
    </p:extLst>
  </p:cmAuthor>
  <p:cmAuthor id="3" name="Kelly Eismann" initials="KE" lastIdx="14" clrIdx="2">
    <p:extLst>
      <p:ext uri="{19B8F6BF-5375-455C-9EA6-DF929625EA0E}">
        <p15:presenceInfo xmlns:p15="http://schemas.microsoft.com/office/powerpoint/2012/main" userId="0cba3e6a7ab15f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272"/>
    <a:srgbClr val="111111"/>
    <a:srgbClr val="002E62"/>
    <a:srgbClr val="D11242"/>
    <a:srgbClr val="262626"/>
    <a:srgbClr val="21325F"/>
    <a:srgbClr val="FFFFFF"/>
    <a:srgbClr val="BF1D42"/>
    <a:srgbClr val="D31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404" autoAdjust="0"/>
  </p:normalViewPr>
  <p:slideViewPr>
    <p:cSldViewPr snapToObjects="1">
      <p:cViewPr varScale="1">
        <p:scale>
          <a:sx n="32" d="100"/>
          <a:sy n="32" d="100"/>
        </p:scale>
        <p:origin x="216" y="384"/>
      </p:cViewPr>
      <p:guideLst>
        <p:guide orient="horz" pos="8160"/>
        <p:guide pos="14777"/>
        <p:guide pos="557"/>
        <p:guide orient="horz" pos="504"/>
        <p:guide pos="6998"/>
        <p:guide orient="horz"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2982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 Brady" userId="bcb67f44-532f-44ab-8c07-f2cb03989407" providerId="ADAL" clId="{36FA6E14-78CD-4EBB-AFA3-9310925BE61E}"/>
    <pc:docChg chg="modSld">
      <pc:chgData name="Kristen Brady" userId="bcb67f44-532f-44ab-8c07-f2cb03989407" providerId="ADAL" clId="{36FA6E14-78CD-4EBB-AFA3-9310925BE61E}" dt="2024-04-05T22:10:21.759" v="463" actId="207"/>
      <pc:docMkLst>
        <pc:docMk/>
      </pc:docMkLst>
      <pc:sldChg chg="addSp delSp modSp">
        <pc:chgData name="Kristen Brady" userId="bcb67f44-532f-44ab-8c07-f2cb03989407" providerId="ADAL" clId="{36FA6E14-78CD-4EBB-AFA3-9310925BE61E}" dt="2024-04-05T22:08:24.829" v="188"/>
        <pc:sldMkLst>
          <pc:docMk/>
          <pc:sldMk cId="2276563296" sldId="2687"/>
        </pc:sldMkLst>
        <pc:picChg chg="add del mod">
          <ac:chgData name="Kristen Brady" userId="bcb67f44-532f-44ab-8c07-f2cb03989407" providerId="ADAL" clId="{36FA6E14-78CD-4EBB-AFA3-9310925BE61E}" dt="2024-04-05T22:08:24.829" v="188"/>
          <ac:picMkLst>
            <pc:docMk/>
            <pc:sldMk cId="2276563296" sldId="2687"/>
            <ac:picMk id="5" creationId="{8BFAF945-00DC-440A-9332-4A04AFBF148D}"/>
          </ac:picMkLst>
        </pc:picChg>
      </pc:sldChg>
      <pc:sldChg chg="modSp mod">
        <pc:chgData name="Kristen Brady" userId="bcb67f44-532f-44ab-8c07-f2cb03989407" providerId="ADAL" clId="{36FA6E14-78CD-4EBB-AFA3-9310925BE61E}" dt="2024-04-05T22:10:21.759" v="463" actId="207"/>
        <pc:sldMkLst>
          <pc:docMk/>
          <pc:sldMk cId="2553160097" sldId="2690"/>
        </pc:sldMkLst>
        <pc:spChg chg="mod">
          <ac:chgData name="Kristen Brady" userId="bcb67f44-532f-44ab-8c07-f2cb03989407" providerId="ADAL" clId="{36FA6E14-78CD-4EBB-AFA3-9310925BE61E}" dt="2024-04-05T22:10:21.759" v="463" actId="207"/>
          <ac:spMkLst>
            <pc:docMk/>
            <pc:sldMk cId="2553160097" sldId="2690"/>
            <ac:spMk id="5" creationId="{1BC57E32-5CA5-9B79-9B55-DB7C8E705C78}"/>
          </ac:spMkLst>
        </pc:spChg>
        <pc:spChg chg="mod">
          <ac:chgData name="Kristen Brady" userId="bcb67f44-532f-44ab-8c07-f2cb03989407" providerId="ADAL" clId="{36FA6E14-78CD-4EBB-AFA3-9310925BE61E}" dt="2024-04-05T22:09:24.673" v="429" actId="207"/>
          <ac:spMkLst>
            <pc:docMk/>
            <pc:sldMk cId="2553160097" sldId="2690"/>
            <ac:spMk id="6" creationId="{D57D6D9D-E1F9-73AC-6491-0CB0D756028B}"/>
          </ac:spMkLst>
        </pc:spChg>
      </pc:sldChg>
      <pc:sldChg chg="modSp mod">
        <pc:chgData name="Kristen Brady" userId="bcb67f44-532f-44ab-8c07-f2cb03989407" providerId="ADAL" clId="{36FA6E14-78CD-4EBB-AFA3-9310925BE61E}" dt="2024-04-05T22:07:24.503" v="186" actId="207"/>
        <pc:sldMkLst>
          <pc:docMk/>
          <pc:sldMk cId="1769090769" sldId="2691"/>
        </pc:sldMkLst>
        <pc:spChg chg="mod">
          <ac:chgData name="Kristen Brady" userId="bcb67f44-532f-44ab-8c07-f2cb03989407" providerId="ADAL" clId="{36FA6E14-78CD-4EBB-AFA3-9310925BE61E}" dt="2024-04-05T22:06:49.381" v="45" actId="207"/>
          <ac:spMkLst>
            <pc:docMk/>
            <pc:sldMk cId="1769090769" sldId="2691"/>
            <ac:spMk id="5" creationId="{578317AC-F163-6C07-4AA0-F66111EF8347}"/>
          </ac:spMkLst>
        </pc:spChg>
        <pc:spChg chg="mod">
          <ac:chgData name="Kristen Brady" userId="bcb67f44-532f-44ab-8c07-f2cb03989407" providerId="ADAL" clId="{36FA6E14-78CD-4EBB-AFA3-9310925BE61E}" dt="2024-04-05T22:07:24.503" v="186" actId="207"/>
          <ac:spMkLst>
            <pc:docMk/>
            <pc:sldMk cId="1769090769" sldId="2691"/>
            <ac:spMk id="6" creationId="{73ABC00B-C56B-FC5E-8F01-18F6EB88341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F206FE6-65FD-AD46-BC66-4C360601F4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69F5A9-D53E-1E4B-B626-0AB86A8FBE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8C96F23-1C30-A948-9173-69AF186B3AC1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D4210A-D500-4640-9E8D-81F29C846A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33097A-945A-9242-80D4-B56960C80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D14764D-4B5A-2746-B178-A7357E920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365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D79D38-9524-8C43-B888-0A737F94B2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70412-BF3A-A744-9B8B-30EE9BA858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Calibri Light"/>
              </a:defRPr>
            </a:lvl1pPr>
          </a:lstStyle>
          <a:p>
            <a:pPr>
              <a:defRPr/>
            </a:pPr>
            <a:fld id="{657C56A7-C3B4-4645-AB7D-49A418CA75AB}" type="datetimeFigureOut">
              <a:rPr lang="en-US"/>
              <a:pPr>
                <a:defRPr/>
              </a:pPr>
              <a:t>4/4/2024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B93BE8D-9E0F-3245-B60E-24F3DB31CF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0311E5B-5870-414C-9B21-1514ED83FB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81EA0-AC3D-4544-A28F-BA9B26DD92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FD897-2953-5D48-B363-3F7A9FA3F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Calibri Light"/>
              </a:defRPr>
            </a:lvl1pPr>
          </a:lstStyle>
          <a:p>
            <a:pPr>
              <a:defRPr/>
            </a:pPr>
            <a:fld id="{7977FC64-17AB-E849-8C0C-1FF8412B2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21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2813" algn="l" defTabSz="912813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7213" algn="l" defTabSz="912813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1613" algn="l" defTabSz="912813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013" algn="l" defTabSz="912813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77FC64-17AB-E849-8C0C-1FF8412B250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0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 b="1" dirty="0"/>
              <a:t>REMEMBER – WE’RE HERE TO</a:t>
            </a:r>
            <a:r>
              <a:rPr lang="en-US" b="1" baseline="0" dirty="0"/>
              <a:t> HELP THROUGH ALL OF IT!</a:t>
            </a:r>
            <a:endParaRPr lang="en-US" b="1" dirty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We’re here to help answer your questions; we have over 150+ consultants at the ready to help businesses just like you.</a:t>
            </a:r>
          </a:p>
          <a:p>
            <a:pPr marL="342900" indent="-342900">
              <a:buFontTx/>
              <a:buChar char="-"/>
            </a:pPr>
            <a:r>
              <a:rPr lang="en-US" dirty="0"/>
              <a:t>We can walk you through loan applications, your P&amp;Ls, financial projections, and marketing and sales strategies step-by-step – all at no cost.</a:t>
            </a:r>
          </a:p>
          <a:p>
            <a:pPr marL="342900" indent="-342900">
              <a:buFontTx/>
              <a:buChar char="-"/>
            </a:pPr>
            <a:r>
              <a:rPr lang="en-US" dirty="0"/>
              <a:t>You can schedule a consultation through our 800# and also through our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77FC64-17AB-E849-8C0C-1FF8412B250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16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77FC64-17AB-E849-8C0C-1FF8412B250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91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77FC64-17AB-E849-8C0C-1FF8412B250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5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77FC64-17AB-E849-8C0C-1FF8412B250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28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77FC64-17AB-E849-8C0C-1FF8412B250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00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email and phone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77FC64-17AB-E849-8C0C-1FF8412B250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40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77FC64-17AB-E849-8C0C-1FF8412B250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43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77FC64-17AB-E849-8C0C-1FF8412B250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44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77FC64-17AB-E849-8C0C-1FF8412B250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2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B49A2-176B-8244-A08D-96152C78D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86"/>
          <a:stretch/>
        </p:blipFill>
        <p:spPr>
          <a:xfrm>
            <a:off x="3176" y="-1066800"/>
            <a:ext cx="24377649" cy="13335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86F97A-D186-2741-A2BD-12744D4B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0" i="0">
                <a:solidFill>
                  <a:schemeClr val="accent3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395333-C91E-6D46-A47E-A7D7257F9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rgbClr val="BF1D42"/>
                </a:solidFill>
                <a:latin typeface="Verdana Pro" panose="020B0604030504040204" pitchFamily="34" charset="0"/>
              </a:defRPr>
            </a:lvl1pPr>
            <a:lvl2pPr>
              <a:defRPr>
                <a:solidFill>
                  <a:srgbClr val="BF1D42"/>
                </a:solidFill>
              </a:defRPr>
            </a:lvl2pPr>
            <a:lvl3pPr>
              <a:defRPr>
                <a:solidFill>
                  <a:srgbClr val="BF1D42"/>
                </a:solidFill>
              </a:defRPr>
            </a:lvl3pPr>
            <a:lvl4pPr>
              <a:defRPr>
                <a:solidFill>
                  <a:srgbClr val="BF1D42"/>
                </a:solidFill>
              </a:defRPr>
            </a:lvl4pPr>
            <a:lvl5pPr>
              <a:defRPr>
                <a:solidFill>
                  <a:srgbClr val="BF1D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69BFE10-5010-EB4A-879D-29C40AE11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771472"/>
            <a:ext cx="4114800" cy="2924175"/>
          </a:xfrm>
          <a:prstGeom prst="rect">
            <a:avLst/>
          </a:prstGeom>
          <a:effectLst>
            <a:glow rad="1905000">
              <a:schemeClr val="bg1">
                <a:alpha val="7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0577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clothing store&#10;&#10;Description automatically generated">
            <a:extLst>
              <a:ext uri="{FF2B5EF4-FFF2-40B4-BE49-F238E27FC236}">
                <a16:creationId xmlns:a16="http://schemas.microsoft.com/office/drawing/2014/main" id="{A2340B96-79FC-F4B6-9B29-E0D4651F6B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2400"/>
            <a:ext cx="24377649" cy="1626446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86F97A-D186-2741-A2BD-12744D4B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0" i="0">
                <a:solidFill>
                  <a:schemeClr val="accent3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395333-C91E-6D46-A47E-A7D7257F9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rgbClr val="BF1D42"/>
                </a:solidFill>
                <a:latin typeface="Verdana Pro" panose="020B0604030504040204" pitchFamily="34" charset="0"/>
              </a:defRPr>
            </a:lvl1pPr>
            <a:lvl2pPr>
              <a:defRPr>
                <a:solidFill>
                  <a:srgbClr val="BF1D42"/>
                </a:solidFill>
              </a:defRPr>
            </a:lvl2pPr>
            <a:lvl3pPr>
              <a:defRPr>
                <a:solidFill>
                  <a:srgbClr val="BF1D42"/>
                </a:solidFill>
              </a:defRPr>
            </a:lvl3pPr>
            <a:lvl4pPr>
              <a:defRPr>
                <a:solidFill>
                  <a:srgbClr val="BF1D42"/>
                </a:solidFill>
              </a:defRPr>
            </a:lvl4pPr>
            <a:lvl5pPr>
              <a:defRPr>
                <a:solidFill>
                  <a:srgbClr val="BF1D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F670425-354C-DC48-9FC9-C537B833CC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771472"/>
            <a:ext cx="4114800" cy="2924175"/>
          </a:xfrm>
          <a:prstGeom prst="rect">
            <a:avLst/>
          </a:prstGeom>
          <a:effectLst>
            <a:glow rad="1905000">
              <a:schemeClr val="bg1">
                <a:alpha val="7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088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C35E7-C271-1D4C-9934-26B97D9E6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r="12505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86F97A-D186-2741-A2BD-12744D4B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0" i="0">
                <a:solidFill>
                  <a:schemeClr val="accent3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395333-C91E-6D46-A47E-A7D7257F9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rgbClr val="BF1D42"/>
                </a:solidFill>
                <a:latin typeface="Verdana Pro" panose="020B0604030504040204" pitchFamily="34" charset="0"/>
              </a:defRPr>
            </a:lvl1pPr>
            <a:lvl2pPr>
              <a:defRPr>
                <a:solidFill>
                  <a:srgbClr val="BF1D42"/>
                </a:solidFill>
              </a:defRPr>
            </a:lvl2pPr>
            <a:lvl3pPr>
              <a:defRPr>
                <a:solidFill>
                  <a:srgbClr val="BF1D42"/>
                </a:solidFill>
              </a:defRPr>
            </a:lvl3pPr>
            <a:lvl4pPr>
              <a:defRPr>
                <a:solidFill>
                  <a:srgbClr val="BF1D42"/>
                </a:solidFill>
              </a:defRPr>
            </a:lvl4pPr>
            <a:lvl5pPr>
              <a:defRPr>
                <a:solidFill>
                  <a:srgbClr val="BF1D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9BF43AD-FC16-1F4F-AA42-3E5B99C459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771472"/>
            <a:ext cx="4114800" cy="2924175"/>
          </a:xfrm>
          <a:prstGeom prst="rect">
            <a:avLst/>
          </a:prstGeom>
          <a:effectLst>
            <a:glow rad="1905000">
              <a:schemeClr val="bg1">
                <a:alpha val="4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919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E1092B-E571-854B-9E73-1E7D41BCC1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1825" y="4419600"/>
            <a:ext cx="13411199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0" i="0">
                <a:solidFill>
                  <a:schemeClr val="accent2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6B72C1-7D44-A149-B3DC-18DE8DB732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98024" y="6170660"/>
            <a:ext cx="13411199" cy="2897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0" i="0">
                <a:solidFill>
                  <a:schemeClr val="accent3"/>
                </a:solidFill>
                <a:latin typeface="Verdana Pro" panose="020B0604030504040204" pitchFamily="34" charset="0"/>
              </a:defRPr>
            </a:lvl1pPr>
            <a:lvl2pPr marL="914400" indent="0">
              <a:buNone/>
              <a:defRPr b="0" i="0">
                <a:solidFill>
                  <a:schemeClr val="accent1"/>
                </a:solidFill>
                <a:latin typeface="Verdana Pro" panose="020B0604030504040204" pitchFamily="34" charset="0"/>
              </a:defRPr>
            </a:lvl2pPr>
            <a:lvl3pPr marL="1828800" indent="0">
              <a:buNone/>
              <a:defRPr b="0" i="0">
                <a:solidFill>
                  <a:schemeClr val="accent1"/>
                </a:solidFill>
                <a:latin typeface="Verdana Pro" panose="020B0604030504040204" pitchFamily="34" charset="0"/>
              </a:defRPr>
            </a:lvl3pPr>
            <a:lvl4pPr marL="2743200" indent="0">
              <a:buNone/>
              <a:defRPr b="0" i="0">
                <a:solidFill>
                  <a:schemeClr val="accent1"/>
                </a:solidFill>
                <a:latin typeface="Verdana Pro" panose="020B0604030504040204" pitchFamily="34" charset="0"/>
              </a:defRPr>
            </a:lvl4pPr>
            <a:lvl5pPr marL="3657600" indent="0">
              <a:buNone/>
              <a:defRPr b="0" i="0">
                <a:solidFill>
                  <a:schemeClr val="accent1"/>
                </a:solidFill>
                <a:latin typeface="Verdana Pro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191BC3D-28A6-4C52-82CC-66E87EC60A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0826" y="1371600"/>
            <a:ext cx="6553199" cy="9525000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9F66AE0-487A-6641-AE53-A700AE788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28225" y="12804679"/>
            <a:ext cx="1014891" cy="911321"/>
          </a:xfrm>
          <a:prstGeom prst="rect">
            <a:avLst/>
          </a:prstGeom>
        </p:spPr>
        <p:txBody>
          <a:bodyPr/>
          <a:lstStyle>
            <a:lvl1pPr algn="r">
              <a:defRPr sz="2800" b="0" i="0">
                <a:solidFill>
                  <a:schemeClr val="bg1"/>
                </a:solidFill>
                <a:latin typeface="Verdana Pro" panose="020F0502020204030204" pitchFamily="34" charset="0"/>
              </a:defRPr>
            </a:lvl1pPr>
          </a:lstStyle>
          <a:p>
            <a:fld id="{7F9BEEDB-489E-46DF-99D2-04733354B3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8459A5-02CE-6443-8072-4AD3666A41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8025" y="9067800"/>
            <a:ext cx="13411199" cy="1828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3200" b="0" i="0">
                <a:latin typeface="Verdana Pro Light" panose="020B0304030504040204" pitchFamily="34" charset="0"/>
              </a:defRPr>
            </a:lvl1pPr>
            <a:lvl2pPr marL="914400" indent="0">
              <a:lnSpc>
                <a:spcPct val="150000"/>
              </a:lnSpc>
              <a:buNone/>
              <a:defRPr sz="3200" b="0" i="0">
                <a:latin typeface="Verdana Pro Light" panose="020B0304030504040204" pitchFamily="34" charset="0"/>
              </a:defRPr>
            </a:lvl2pPr>
            <a:lvl3pPr marL="1828800" indent="0">
              <a:lnSpc>
                <a:spcPct val="150000"/>
              </a:lnSpc>
              <a:buNone/>
              <a:defRPr sz="3200" b="0" i="0">
                <a:latin typeface="Verdana Pro Light" panose="020B0304030504040204" pitchFamily="34" charset="0"/>
              </a:defRPr>
            </a:lvl3pPr>
            <a:lvl4pPr marL="2743200" indent="0">
              <a:lnSpc>
                <a:spcPct val="150000"/>
              </a:lnSpc>
              <a:buNone/>
              <a:defRPr sz="3200" b="0" i="0">
                <a:latin typeface="Verdana Pro Light" panose="020B0304030504040204" pitchFamily="34" charset="0"/>
              </a:defRPr>
            </a:lvl4pPr>
            <a:lvl5pPr marL="3657600" indent="0">
              <a:lnSpc>
                <a:spcPct val="150000"/>
              </a:lnSpc>
              <a:buNone/>
              <a:defRPr sz="3200" b="0" i="0">
                <a:latin typeface="Verdana Pro Light" panose="020B03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46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1CD45-FE36-DD4D-8B80-1D1DDA9DD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28225" y="12804679"/>
            <a:ext cx="1014891" cy="911321"/>
          </a:xfrm>
          <a:prstGeom prst="rect">
            <a:avLst/>
          </a:prstGeom>
        </p:spPr>
        <p:txBody>
          <a:bodyPr/>
          <a:lstStyle>
            <a:lvl1pPr algn="r">
              <a:defRPr sz="2800" b="0" i="0">
                <a:solidFill>
                  <a:schemeClr val="bg1"/>
                </a:solidFill>
                <a:latin typeface="Verdana Pro" panose="020F0502020204030204" pitchFamily="34" charset="0"/>
              </a:defRPr>
            </a:lvl1pPr>
          </a:lstStyle>
          <a:p>
            <a:fld id="{7F9BEEDB-489E-46DF-99D2-04733354B3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close up of a computer keyboard&#10;&#10;Description automatically generated">
            <a:extLst>
              <a:ext uri="{FF2B5EF4-FFF2-40B4-BE49-F238E27FC236}">
                <a16:creationId xmlns:a16="http://schemas.microsoft.com/office/drawing/2014/main" id="{286F5DB8-7E96-A348-8546-8D56BA69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75683"/>
            <a:ext cx="24377651" cy="1244388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CCD01E-5EE6-EF4F-BCCB-5CD8D900589D}"/>
              </a:ext>
            </a:extLst>
          </p:cNvPr>
          <p:cNvCxnSpPr/>
          <p:nvPr userDrawn="1"/>
        </p:nvCxnSpPr>
        <p:spPr>
          <a:xfrm>
            <a:off x="0" y="8839200"/>
            <a:ext cx="24377650" cy="91440"/>
          </a:xfrm>
          <a:prstGeom prst="line">
            <a:avLst/>
          </a:prstGeom>
          <a:ln w="34925">
            <a:solidFill>
              <a:srgbClr val="213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137BE6-AF05-964A-B6C3-BAEBB72B03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2200" y="7140575"/>
            <a:ext cx="20393025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0" i="0">
                <a:solidFill>
                  <a:schemeClr val="accent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330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BD7A1BEE-E91D-AC4F-A268-9CF12B2DB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77650" cy="122682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48FEFBB-5507-2E44-9CFD-C4AE7F9CC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28225" y="12804679"/>
            <a:ext cx="1014891" cy="911321"/>
          </a:xfrm>
          <a:prstGeom prst="rect">
            <a:avLst/>
          </a:prstGeom>
        </p:spPr>
        <p:txBody>
          <a:bodyPr/>
          <a:lstStyle>
            <a:lvl1pPr algn="r">
              <a:defRPr sz="2800" b="0" i="0">
                <a:solidFill>
                  <a:schemeClr val="bg1"/>
                </a:solidFill>
                <a:latin typeface="Verdana Pro" panose="020F0502020204030204" pitchFamily="34" charset="0"/>
              </a:defRPr>
            </a:lvl1pPr>
          </a:lstStyle>
          <a:p>
            <a:fld id="{7F9BEEDB-489E-46DF-99D2-04733354B3F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EE3B37-D99C-F143-A3B5-60FB7662FC8B}"/>
              </a:ext>
            </a:extLst>
          </p:cNvPr>
          <p:cNvCxnSpPr/>
          <p:nvPr userDrawn="1"/>
        </p:nvCxnSpPr>
        <p:spPr>
          <a:xfrm>
            <a:off x="0" y="8839200"/>
            <a:ext cx="24377650" cy="91440"/>
          </a:xfrm>
          <a:prstGeom prst="line">
            <a:avLst/>
          </a:prstGeom>
          <a:ln w="34925">
            <a:solidFill>
              <a:srgbClr val="213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6564F6D-2A18-1A4D-AF47-534A5E2EC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2200" y="7140575"/>
            <a:ext cx="20393025" cy="139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0" i="0">
                <a:solidFill>
                  <a:schemeClr val="accent1"/>
                </a:solidFill>
                <a:latin typeface="Verdana Pro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50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7FD580-1884-C14E-80E2-0CDD8F594B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225" y="914400"/>
            <a:ext cx="21743987" cy="1203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0" i="0">
                <a:solidFill>
                  <a:schemeClr val="accent1"/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6343EA-5C47-1242-B1F1-BC132B9D0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28225" y="12804679"/>
            <a:ext cx="1014891" cy="911321"/>
          </a:xfrm>
          <a:prstGeom prst="rect">
            <a:avLst/>
          </a:prstGeom>
        </p:spPr>
        <p:txBody>
          <a:bodyPr/>
          <a:lstStyle>
            <a:lvl1pPr algn="r">
              <a:defRPr sz="2800" b="0" i="0">
                <a:solidFill>
                  <a:schemeClr val="bg1"/>
                </a:solidFill>
                <a:latin typeface="Verdana Pro" panose="020F0502020204030204" pitchFamily="34" charset="0"/>
              </a:defRPr>
            </a:lvl1pPr>
          </a:lstStyle>
          <a:p>
            <a:fld id="{7F9BEEDB-489E-46DF-99D2-04733354B3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A0126F9-0A50-DA40-8E10-838C956B86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7425" y="2971800"/>
            <a:ext cx="21488400" cy="8229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3600" b="0" i="0">
                <a:latin typeface="Verdana Pro Light" panose="020B0304030504040204" pitchFamily="34" charset="0"/>
              </a:defRPr>
            </a:lvl1pPr>
            <a:lvl2pPr>
              <a:defRPr sz="3600" b="0" i="0">
                <a:latin typeface="Verdana Pro Light" panose="020B0304030504040204" pitchFamily="34" charset="0"/>
              </a:defRPr>
            </a:lvl2pPr>
            <a:lvl3pPr>
              <a:defRPr sz="3200" b="0" i="0">
                <a:latin typeface="Verdana Pro Light" panose="020B0304030504040204" pitchFamily="34" charset="0"/>
              </a:defRPr>
            </a:lvl3pPr>
            <a:lvl4pPr>
              <a:defRPr sz="2800" b="0" i="0">
                <a:latin typeface="Verdana Pro Light" panose="020B0304030504040204" pitchFamily="34" charset="0"/>
              </a:defRPr>
            </a:lvl4pPr>
            <a:lvl5pPr>
              <a:defRPr sz="2800" b="0" i="0">
                <a:latin typeface="Verdana Pro Light" panose="020B03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0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4899991-3BAA-9343-BDCF-5D83B6ECC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28225" y="12804679"/>
            <a:ext cx="1014891" cy="911321"/>
          </a:xfrm>
          <a:prstGeom prst="rect">
            <a:avLst/>
          </a:prstGeom>
        </p:spPr>
        <p:txBody>
          <a:bodyPr/>
          <a:lstStyle>
            <a:lvl1pPr algn="r">
              <a:defRPr sz="2800" b="0" i="0">
                <a:solidFill>
                  <a:schemeClr val="bg1"/>
                </a:solidFill>
                <a:latin typeface="Verdana Pro" panose="020F0502020204030204" pitchFamily="34" charset="0"/>
              </a:defRPr>
            </a:lvl1pPr>
          </a:lstStyle>
          <a:p>
            <a:fld id="{7F9BEEDB-489E-46DF-99D2-04733354B3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489F266-77FC-234A-9964-9D8CAD53AC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3625" y="2590800"/>
            <a:ext cx="13944600" cy="8382000"/>
          </a:xfrm>
          <a:prstGeom prst="rect">
            <a:avLst/>
          </a:prstGeom>
        </p:spPr>
        <p:txBody>
          <a:bodyPr/>
          <a:lstStyle>
            <a:lvl1pPr>
              <a:defRPr sz="4400" b="0" i="0">
                <a:latin typeface="Verdana Pro Light" panose="020B0304030504040204" pitchFamily="34" charset="0"/>
              </a:defRPr>
            </a:lvl1pPr>
            <a:lvl2pPr>
              <a:defRPr sz="3600" b="0" i="0">
                <a:latin typeface="Verdana Pro Light" panose="020B0304030504040204" pitchFamily="34" charset="0"/>
              </a:defRPr>
            </a:lvl2pPr>
            <a:lvl3pPr>
              <a:defRPr sz="3200" b="0" i="0">
                <a:latin typeface="Verdana Pro Light" panose="020B0304030504040204" pitchFamily="34" charset="0"/>
              </a:defRPr>
            </a:lvl3pPr>
            <a:lvl4pPr>
              <a:defRPr sz="2800" b="0" i="0">
                <a:latin typeface="Verdana Pro Light" panose="020B0304030504040204" pitchFamily="34" charset="0"/>
              </a:defRPr>
            </a:lvl4pPr>
            <a:lvl5pPr>
              <a:defRPr sz="2800" b="0" i="0">
                <a:latin typeface="Verdana Pro Light" panose="020B03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7141111-1CDE-5647-A265-F4E0046C3F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70226" y="2590800"/>
            <a:ext cx="7467600" cy="8382000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B7EFCB-D838-E347-8887-809EBD7723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225" y="914400"/>
            <a:ext cx="21743987" cy="1203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0" i="0">
                <a:solidFill>
                  <a:schemeClr val="accent1"/>
                </a:solidFill>
                <a:latin typeface="Verdana Pro Light" panose="020B03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19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FC26291-982D-5D49-AC64-13D1C889B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28225" y="12804679"/>
            <a:ext cx="1014891" cy="911321"/>
          </a:xfrm>
          <a:prstGeom prst="rect">
            <a:avLst/>
          </a:prstGeom>
        </p:spPr>
        <p:txBody>
          <a:bodyPr/>
          <a:lstStyle>
            <a:lvl1pPr algn="r">
              <a:defRPr sz="2800" b="0" i="0">
                <a:solidFill>
                  <a:schemeClr val="bg1"/>
                </a:solidFill>
                <a:latin typeface="Verdana Pro" panose="020F0502020204030204" pitchFamily="34" charset="0"/>
              </a:defRPr>
            </a:lvl1pPr>
          </a:lstStyle>
          <a:p>
            <a:fld id="{7F9BEEDB-489E-46DF-99D2-04733354B3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B49A2-176B-8244-A08D-96152C78D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b="8974"/>
          <a:stretch/>
        </p:blipFill>
        <p:spPr>
          <a:xfrm>
            <a:off x="3176" y="-1066800"/>
            <a:ext cx="24377649" cy="13335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86F97A-D186-2741-A2BD-12744D4B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0" i="0">
                <a:solidFill>
                  <a:schemeClr val="accent3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395333-C91E-6D46-A47E-A7D7257F9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rgbClr val="BF1D42"/>
                </a:solidFill>
                <a:latin typeface="Verdana Pro" panose="020B0604030504040204" pitchFamily="34" charset="0"/>
              </a:defRPr>
            </a:lvl1pPr>
            <a:lvl2pPr>
              <a:defRPr>
                <a:solidFill>
                  <a:srgbClr val="BF1D42"/>
                </a:solidFill>
              </a:defRPr>
            </a:lvl2pPr>
            <a:lvl3pPr>
              <a:defRPr>
                <a:solidFill>
                  <a:srgbClr val="BF1D42"/>
                </a:solidFill>
              </a:defRPr>
            </a:lvl3pPr>
            <a:lvl4pPr>
              <a:defRPr>
                <a:solidFill>
                  <a:srgbClr val="BF1D42"/>
                </a:solidFill>
              </a:defRPr>
            </a:lvl4pPr>
            <a:lvl5pPr>
              <a:defRPr>
                <a:solidFill>
                  <a:srgbClr val="BF1D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69BFE10-5010-EB4A-879D-29C40AE11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771472"/>
            <a:ext cx="4114800" cy="2924175"/>
          </a:xfrm>
          <a:prstGeom prst="rect">
            <a:avLst/>
          </a:prstGeom>
          <a:effectLst>
            <a:glow rad="1905000">
              <a:schemeClr val="bg1">
                <a:alpha val="7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159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B49A2-176B-8244-A08D-96152C78D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b="8974"/>
          <a:stretch/>
        </p:blipFill>
        <p:spPr>
          <a:xfrm>
            <a:off x="3176" y="-1066800"/>
            <a:ext cx="24377649" cy="13335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86F97A-D186-2741-A2BD-12744D4B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0" i="0">
                <a:solidFill>
                  <a:schemeClr val="accent3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395333-C91E-6D46-A47E-A7D7257F9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rgbClr val="BF1D42"/>
                </a:solidFill>
                <a:latin typeface="Verdana Pro" panose="020B0604030504040204" pitchFamily="34" charset="0"/>
              </a:defRPr>
            </a:lvl1pPr>
            <a:lvl2pPr>
              <a:defRPr>
                <a:solidFill>
                  <a:srgbClr val="BF1D42"/>
                </a:solidFill>
              </a:defRPr>
            </a:lvl2pPr>
            <a:lvl3pPr>
              <a:defRPr>
                <a:solidFill>
                  <a:srgbClr val="BF1D42"/>
                </a:solidFill>
              </a:defRPr>
            </a:lvl3pPr>
            <a:lvl4pPr>
              <a:defRPr>
                <a:solidFill>
                  <a:srgbClr val="BF1D42"/>
                </a:solidFill>
              </a:defRPr>
            </a:lvl4pPr>
            <a:lvl5pPr>
              <a:defRPr>
                <a:solidFill>
                  <a:srgbClr val="BF1D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69BFE10-5010-EB4A-879D-29C40AE11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771472"/>
            <a:ext cx="4114800" cy="2924175"/>
          </a:xfrm>
          <a:prstGeom prst="rect">
            <a:avLst/>
          </a:prstGeom>
          <a:effectLst>
            <a:glow rad="1905000">
              <a:schemeClr val="bg1">
                <a:alpha val="7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616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958E950E-F9CA-0A73-A342-C5E169CE4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11625" r="-325" b="13514"/>
          <a:stretch/>
        </p:blipFill>
        <p:spPr>
          <a:xfrm>
            <a:off x="0" y="0"/>
            <a:ext cx="24457025" cy="12268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86F97A-D186-2741-A2BD-12744D4B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0" i="0">
                <a:solidFill>
                  <a:schemeClr val="accent3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395333-C91E-6D46-A47E-A7D7257F9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rgbClr val="BF1D42"/>
                </a:solidFill>
                <a:latin typeface="Verdana Pro" panose="020B0604030504040204" pitchFamily="34" charset="0"/>
              </a:defRPr>
            </a:lvl1pPr>
            <a:lvl2pPr>
              <a:defRPr>
                <a:solidFill>
                  <a:srgbClr val="BF1D42"/>
                </a:solidFill>
              </a:defRPr>
            </a:lvl2pPr>
            <a:lvl3pPr>
              <a:defRPr>
                <a:solidFill>
                  <a:srgbClr val="BF1D42"/>
                </a:solidFill>
              </a:defRPr>
            </a:lvl3pPr>
            <a:lvl4pPr>
              <a:defRPr>
                <a:solidFill>
                  <a:srgbClr val="BF1D42"/>
                </a:solidFill>
              </a:defRPr>
            </a:lvl4pPr>
            <a:lvl5pPr>
              <a:defRPr>
                <a:solidFill>
                  <a:srgbClr val="BF1D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69BFE10-5010-EB4A-879D-29C40AE11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771472"/>
            <a:ext cx="4114800" cy="2924175"/>
          </a:xfrm>
          <a:prstGeom prst="rect">
            <a:avLst/>
          </a:prstGeom>
          <a:effectLst>
            <a:glow rad="1905000">
              <a:schemeClr val="bg1">
                <a:alpha val="7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834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E950E-F9CA-0A73-A342-C5E169CE4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b="12382"/>
          <a:stretch/>
        </p:blipFill>
        <p:spPr>
          <a:xfrm>
            <a:off x="0" y="0"/>
            <a:ext cx="24457025" cy="12268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86F97A-D186-2741-A2BD-12744D4B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0" i="0">
                <a:solidFill>
                  <a:schemeClr val="accent3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395333-C91E-6D46-A47E-A7D7257F9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rgbClr val="BF1D42"/>
                </a:solidFill>
                <a:latin typeface="Verdana Pro" panose="020B0604030504040204" pitchFamily="34" charset="0"/>
              </a:defRPr>
            </a:lvl1pPr>
            <a:lvl2pPr>
              <a:defRPr>
                <a:solidFill>
                  <a:srgbClr val="BF1D42"/>
                </a:solidFill>
              </a:defRPr>
            </a:lvl2pPr>
            <a:lvl3pPr>
              <a:defRPr>
                <a:solidFill>
                  <a:srgbClr val="BF1D42"/>
                </a:solidFill>
              </a:defRPr>
            </a:lvl3pPr>
            <a:lvl4pPr>
              <a:defRPr>
                <a:solidFill>
                  <a:srgbClr val="BF1D42"/>
                </a:solidFill>
              </a:defRPr>
            </a:lvl4pPr>
            <a:lvl5pPr>
              <a:defRPr>
                <a:solidFill>
                  <a:srgbClr val="BF1D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69BFE10-5010-EB4A-879D-29C40AE11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771472"/>
            <a:ext cx="4114800" cy="2924175"/>
          </a:xfrm>
          <a:prstGeom prst="rect">
            <a:avLst/>
          </a:prstGeom>
          <a:effectLst>
            <a:glow rad="1905000">
              <a:schemeClr val="bg1">
                <a:alpha val="7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0531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48904C16-A83A-58FE-894D-3D86145AF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9" b="7233"/>
          <a:stretch/>
        </p:blipFill>
        <p:spPr>
          <a:xfrm>
            <a:off x="0" y="0"/>
            <a:ext cx="24377650" cy="12268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86F97A-D186-2741-A2BD-12744D4B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0" i="0">
                <a:solidFill>
                  <a:schemeClr val="accent3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395333-C91E-6D46-A47E-A7D7257F9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rgbClr val="BF1D42"/>
                </a:solidFill>
                <a:latin typeface="Verdana Pro" panose="020B0604030504040204" pitchFamily="34" charset="0"/>
              </a:defRPr>
            </a:lvl1pPr>
            <a:lvl2pPr>
              <a:defRPr>
                <a:solidFill>
                  <a:srgbClr val="BF1D42"/>
                </a:solidFill>
              </a:defRPr>
            </a:lvl2pPr>
            <a:lvl3pPr>
              <a:defRPr>
                <a:solidFill>
                  <a:srgbClr val="BF1D42"/>
                </a:solidFill>
              </a:defRPr>
            </a:lvl3pPr>
            <a:lvl4pPr>
              <a:defRPr>
                <a:solidFill>
                  <a:srgbClr val="BF1D42"/>
                </a:solidFill>
              </a:defRPr>
            </a:lvl4pPr>
            <a:lvl5pPr>
              <a:defRPr>
                <a:solidFill>
                  <a:srgbClr val="BF1D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69BFE10-5010-EB4A-879D-29C40AE11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771472"/>
            <a:ext cx="4114800" cy="2924175"/>
          </a:xfrm>
          <a:prstGeom prst="rect">
            <a:avLst/>
          </a:prstGeom>
          <a:effectLst>
            <a:glow rad="1905000">
              <a:schemeClr val="bg1">
                <a:alpha val="79000"/>
              </a:schemeClr>
            </a:glow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734BD30-01B9-417B-DF8B-E223CBD0FC25}"/>
              </a:ext>
            </a:extLst>
          </p:cNvPr>
          <p:cNvSpPr/>
          <p:nvPr userDrawn="1"/>
        </p:nvSpPr>
        <p:spPr>
          <a:xfrm>
            <a:off x="15846425" y="9296400"/>
            <a:ext cx="3733800" cy="838200"/>
          </a:xfrm>
          <a:prstGeom prst="round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83CC58A-CB10-7EDF-4B04-E4861C0B938F}"/>
              </a:ext>
            </a:extLst>
          </p:cNvPr>
          <p:cNvSpPr/>
          <p:nvPr userDrawn="1"/>
        </p:nvSpPr>
        <p:spPr>
          <a:xfrm>
            <a:off x="17872941" y="8991600"/>
            <a:ext cx="1173884" cy="609600"/>
          </a:xfrm>
          <a:prstGeom prst="round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1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n apron standing in front of a food truck&#10;&#10;Description automatically generated">
            <a:extLst>
              <a:ext uri="{FF2B5EF4-FFF2-40B4-BE49-F238E27FC236}">
                <a16:creationId xmlns:a16="http://schemas.microsoft.com/office/drawing/2014/main" id="{6D04BFB2-AE42-92B6-7CC7-BFBE27129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5"/>
          <a:stretch/>
        </p:blipFill>
        <p:spPr>
          <a:xfrm>
            <a:off x="-3175" y="-1832004"/>
            <a:ext cx="24380825" cy="147828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86F97A-D186-2741-A2BD-12744D4B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0" i="0">
                <a:solidFill>
                  <a:schemeClr val="accent3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395333-C91E-6D46-A47E-A7D7257F9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rgbClr val="BF1D42"/>
                </a:solidFill>
                <a:latin typeface="Verdana Pro" panose="020B0604030504040204" pitchFamily="34" charset="0"/>
              </a:defRPr>
            </a:lvl1pPr>
            <a:lvl2pPr>
              <a:defRPr>
                <a:solidFill>
                  <a:srgbClr val="BF1D42"/>
                </a:solidFill>
              </a:defRPr>
            </a:lvl2pPr>
            <a:lvl3pPr>
              <a:defRPr>
                <a:solidFill>
                  <a:srgbClr val="BF1D42"/>
                </a:solidFill>
              </a:defRPr>
            </a:lvl3pPr>
            <a:lvl4pPr>
              <a:defRPr>
                <a:solidFill>
                  <a:srgbClr val="BF1D42"/>
                </a:solidFill>
              </a:defRPr>
            </a:lvl4pPr>
            <a:lvl5pPr>
              <a:defRPr>
                <a:solidFill>
                  <a:srgbClr val="BF1D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69BFE10-5010-EB4A-879D-29C40AE11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771472"/>
            <a:ext cx="4114800" cy="2924175"/>
          </a:xfrm>
          <a:prstGeom prst="rect">
            <a:avLst/>
          </a:prstGeom>
          <a:effectLst>
            <a:glow rad="1905000">
              <a:schemeClr val="bg1">
                <a:alpha val="79000"/>
              </a:schemeClr>
            </a:glow>
          </a:effec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C9466E-11E7-95E0-129F-BDCFC63C30C4}"/>
              </a:ext>
            </a:extLst>
          </p:cNvPr>
          <p:cNvSpPr/>
          <p:nvPr userDrawn="1"/>
        </p:nvSpPr>
        <p:spPr>
          <a:xfrm>
            <a:off x="911225" y="6920525"/>
            <a:ext cx="7772400" cy="533400"/>
          </a:xfrm>
          <a:prstGeom prst="roundRect">
            <a:avLst/>
          </a:prstGeom>
          <a:solidFill>
            <a:srgbClr val="262626">
              <a:alpha val="792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6437B4C-19C4-1747-79AB-8A4919799F5F}"/>
              </a:ext>
            </a:extLst>
          </p:cNvPr>
          <p:cNvSpPr/>
          <p:nvPr userDrawn="1"/>
        </p:nvSpPr>
        <p:spPr>
          <a:xfrm>
            <a:off x="1139825" y="7335370"/>
            <a:ext cx="7772400" cy="533400"/>
          </a:xfrm>
          <a:prstGeom prst="roundRect">
            <a:avLst/>
          </a:prstGeom>
          <a:solidFill>
            <a:srgbClr val="262626">
              <a:alpha val="792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840813-F289-4664-F909-D68962DCFED1}"/>
              </a:ext>
            </a:extLst>
          </p:cNvPr>
          <p:cNvSpPr/>
          <p:nvPr userDrawn="1"/>
        </p:nvSpPr>
        <p:spPr>
          <a:xfrm>
            <a:off x="1368425" y="7602070"/>
            <a:ext cx="7315200" cy="533400"/>
          </a:xfrm>
          <a:prstGeom prst="roundRect">
            <a:avLst/>
          </a:prstGeom>
          <a:solidFill>
            <a:srgbClr val="262626">
              <a:alpha val="792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76B4C36-0AC7-35B7-CDDF-8EAAB945D8CE}"/>
              </a:ext>
            </a:extLst>
          </p:cNvPr>
          <p:cNvSpPr/>
          <p:nvPr userDrawn="1"/>
        </p:nvSpPr>
        <p:spPr>
          <a:xfrm>
            <a:off x="1597025" y="7897449"/>
            <a:ext cx="7086600" cy="789349"/>
          </a:xfrm>
          <a:prstGeom prst="roundRect">
            <a:avLst/>
          </a:prstGeom>
          <a:solidFill>
            <a:srgbClr val="262626">
              <a:alpha val="792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DB474C5-BC68-1D9A-EA53-64C3F132F298}"/>
              </a:ext>
            </a:extLst>
          </p:cNvPr>
          <p:cNvSpPr/>
          <p:nvPr userDrawn="1"/>
        </p:nvSpPr>
        <p:spPr>
          <a:xfrm>
            <a:off x="454025" y="6920526"/>
            <a:ext cx="1371600" cy="533400"/>
          </a:xfrm>
          <a:prstGeom prst="roundRect">
            <a:avLst/>
          </a:prstGeom>
          <a:solidFill>
            <a:srgbClr val="262626">
              <a:alpha val="792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9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B49A2-176B-8244-A08D-96152C78D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" b="24152"/>
          <a:stretch/>
        </p:blipFill>
        <p:spPr>
          <a:xfrm>
            <a:off x="-10795" y="0"/>
            <a:ext cx="24377649" cy="12268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86F97A-D186-2741-A2BD-12744D4B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0" i="0">
                <a:solidFill>
                  <a:schemeClr val="accent3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395333-C91E-6D46-A47E-A7D7257F9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rgbClr val="BF1D42"/>
                </a:solidFill>
                <a:latin typeface="Verdana Pro" panose="020B0604030504040204" pitchFamily="34" charset="0"/>
              </a:defRPr>
            </a:lvl1pPr>
            <a:lvl2pPr>
              <a:defRPr>
                <a:solidFill>
                  <a:srgbClr val="BF1D42"/>
                </a:solidFill>
              </a:defRPr>
            </a:lvl2pPr>
            <a:lvl3pPr>
              <a:defRPr>
                <a:solidFill>
                  <a:srgbClr val="BF1D42"/>
                </a:solidFill>
              </a:defRPr>
            </a:lvl3pPr>
            <a:lvl4pPr>
              <a:defRPr>
                <a:solidFill>
                  <a:srgbClr val="BF1D42"/>
                </a:solidFill>
              </a:defRPr>
            </a:lvl4pPr>
            <a:lvl5pPr>
              <a:defRPr>
                <a:solidFill>
                  <a:srgbClr val="BF1D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69BFE10-5010-EB4A-879D-29C40AE11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771472"/>
            <a:ext cx="4114800" cy="2924175"/>
          </a:xfrm>
          <a:prstGeom prst="rect">
            <a:avLst/>
          </a:prstGeom>
          <a:effectLst>
            <a:glow rad="1905000">
              <a:schemeClr val="bg1">
                <a:alpha val="7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374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writing on a white board&#10;&#10;Description automatically generated">
            <a:extLst>
              <a:ext uri="{FF2B5EF4-FFF2-40B4-BE49-F238E27FC236}">
                <a16:creationId xmlns:a16="http://schemas.microsoft.com/office/drawing/2014/main" id="{4E7AB2EF-2936-D1D9-CF81-84823C3FC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2400"/>
            <a:ext cx="24377650" cy="16251766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7A91CB2-F653-A74D-9072-ABF995F7FD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771472"/>
            <a:ext cx="4114800" cy="2924175"/>
          </a:xfrm>
          <a:prstGeom prst="rect">
            <a:avLst/>
          </a:prstGeom>
          <a:effectLst>
            <a:glow rad="1905000">
              <a:schemeClr val="bg1">
                <a:alpha val="79000"/>
              </a:schemeClr>
            </a:glow>
          </a:effec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86F97A-D186-2741-A2BD-12744D4B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b="1" i="0">
                <a:solidFill>
                  <a:schemeClr val="accent3"/>
                </a:solidFill>
                <a:latin typeface="Verdana Pro Light" panose="020B0304030504040204" pitchFamily="34" charset="0"/>
              </a:defRPr>
            </a:lvl1pPr>
            <a:lvl2pPr marL="9144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2pPr>
            <a:lvl3pPr marL="18288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3pPr>
            <a:lvl4pPr marL="27432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4pPr>
            <a:lvl5pPr marL="3657600" indent="0">
              <a:buNone/>
              <a:defRPr b="1" i="0">
                <a:solidFill>
                  <a:schemeClr val="accent1"/>
                </a:solidFill>
                <a:latin typeface="Verdana Pro SemiBold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395333-C91E-6D46-A47E-A7D7257F9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 i="0">
                <a:solidFill>
                  <a:srgbClr val="BF1D42"/>
                </a:solidFill>
                <a:latin typeface="Verdana Pro" panose="020B0604030504040204" pitchFamily="34" charset="0"/>
              </a:defRPr>
            </a:lvl1pPr>
            <a:lvl2pPr>
              <a:defRPr>
                <a:solidFill>
                  <a:srgbClr val="BF1D42"/>
                </a:solidFill>
              </a:defRPr>
            </a:lvl2pPr>
            <a:lvl3pPr>
              <a:defRPr>
                <a:solidFill>
                  <a:srgbClr val="BF1D42"/>
                </a:solidFill>
              </a:defRPr>
            </a:lvl3pPr>
            <a:lvl4pPr>
              <a:defRPr>
                <a:solidFill>
                  <a:srgbClr val="BF1D42"/>
                </a:solidFill>
              </a:defRPr>
            </a:lvl4pPr>
            <a:lvl5pPr>
              <a:defRPr>
                <a:solidFill>
                  <a:srgbClr val="BF1D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99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7A149B-7174-564F-B539-77653E3E0C10}"/>
              </a:ext>
            </a:extLst>
          </p:cNvPr>
          <p:cNvSpPr/>
          <p:nvPr userDrawn="1"/>
        </p:nvSpPr>
        <p:spPr>
          <a:xfrm>
            <a:off x="19050" y="12268200"/>
            <a:ext cx="24388846" cy="1447800"/>
          </a:xfrm>
          <a:prstGeom prst="rect">
            <a:avLst/>
          </a:prstGeom>
          <a:solidFill>
            <a:srgbClr val="002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75BC4-C1D3-D044-9E91-E362BD39622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13646" y="12686544"/>
            <a:ext cx="663677" cy="663677"/>
          </a:xfrm>
          <a:prstGeom prst="rect">
            <a:avLst/>
          </a:prstGeom>
        </p:spPr>
      </p:pic>
      <p:pic>
        <p:nvPicPr>
          <p:cNvPr id="8" name="Picture 7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22BB7EF4-4D8E-4245-927E-E263E27AE85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1660" y="12708508"/>
            <a:ext cx="509109" cy="636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50B5A7-A7B1-944F-A5E1-10EA616A406A}"/>
              </a:ext>
            </a:extLst>
          </p:cNvPr>
          <p:cNvSpPr/>
          <p:nvPr userDrawn="1"/>
        </p:nvSpPr>
        <p:spPr>
          <a:xfrm>
            <a:off x="19461446" y="12697710"/>
            <a:ext cx="3124200" cy="637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060"/>
              </a:lnSpc>
            </a:pPr>
            <a:r>
              <a:rPr lang="en-US" sz="600" b="0" i="0" dirty="0">
                <a:solidFill>
                  <a:schemeClr val="bg1"/>
                </a:solidFill>
                <a:effectLst/>
                <a:latin typeface="Verdana Pro Light" panose="020B0304030504040204" pitchFamily="34" charset="0"/>
              </a:rPr>
              <a:t>The Los Angeles Regional Small Business Development Center Network (LA SBDC) is funded in part through a cooperative agreement with the U.S. Small Business Administration (SBA) and a grant with the California Office of the Small Business Advocate (</a:t>
            </a:r>
            <a:r>
              <a:rPr lang="en-US" sz="600" b="0" i="0" dirty="0" err="1">
                <a:solidFill>
                  <a:schemeClr val="bg1"/>
                </a:solidFill>
                <a:effectLst/>
                <a:latin typeface="Verdana Pro Light" panose="020B0304030504040204" pitchFamily="34" charset="0"/>
              </a:rPr>
              <a:t>CalOSBA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Verdana Pro Light" panose="020B0304030504040204" pitchFamily="34" charset="0"/>
              </a:rPr>
              <a:t>).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3DADE69-4C47-6E41-8CB4-858560FE82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22984934" y="12804679"/>
            <a:ext cx="1014891" cy="911321"/>
          </a:xfrm>
          <a:prstGeom prst="rect">
            <a:avLst/>
          </a:prstGeom>
        </p:spPr>
        <p:txBody>
          <a:bodyPr/>
          <a:lstStyle>
            <a:lvl1pPr algn="r">
              <a:defRPr sz="2800" b="0" i="0">
                <a:solidFill>
                  <a:schemeClr val="bg1"/>
                </a:solidFill>
                <a:latin typeface="Verdana Pro" panose="020F0502020204030204" pitchFamily="34" charset="0"/>
              </a:defRPr>
            </a:lvl1pPr>
          </a:lstStyle>
          <a:p>
            <a:fld id="{7F9BEEDB-489E-46DF-99D2-04733354B3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71B88C-DC12-404D-B3C7-E70EDD96176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825" y="12496800"/>
            <a:ext cx="1393936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1" r:id="rId2"/>
    <p:sldLayoutId id="2147483687" r:id="rId3"/>
    <p:sldLayoutId id="2147483682" r:id="rId4"/>
    <p:sldLayoutId id="2147483686" r:id="rId5"/>
    <p:sldLayoutId id="2147483685" r:id="rId6"/>
    <p:sldLayoutId id="2147483684" r:id="rId7"/>
    <p:sldLayoutId id="2147483683" r:id="rId8"/>
    <p:sldLayoutId id="2147483678" r:id="rId9"/>
    <p:sldLayoutId id="2147483679" r:id="rId10"/>
    <p:sldLayoutId id="2147483680" r:id="rId11"/>
    <p:sldLayoutId id="2147483654" r:id="rId12"/>
    <p:sldLayoutId id="2147483649" r:id="rId13"/>
    <p:sldLayoutId id="2147483651" r:id="rId14"/>
    <p:sldLayoutId id="2147483656" r:id="rId15"/>
    <p:sldLayoutId id="2147483674" r:id="rId16"/>
    <p:sldLayoutId id="214748367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lang="en-US" sz="600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  <a:lvl2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/>
          <a:ea typeface="Lato Light"/>
          <a:cs typeface="Lato Light"/>
        </a:defRPr>
      </a:lvl2pPr>
      <a:lvl3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/>
          <a:ea typeface="Lato Light"/>
          <a:cs typeface="Lato Light"/>
        </a:defRPr>
      </a:lvl3pPr>
      <a:lvl4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/>
          <a:ea typeface="Lato Light"/>
          <a:cs typeface="Lato Light"/>
        </a:defRPr>
      </a:lvl4pPr>
      <a:lvl5pPr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/>
          <a:ea typeface="Lato Light"/>
          <a:cs typeface="Lato Light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/>
          <a:ea typeface="Lato Light"/>
          <a:cs typeface="Lato Light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/>
          <a:ea typeface="Lato Light"/>
          <a:cs typeface="Lato Light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/>
          <a:ea typeface="Lato Light"/>
          <a:cs typeface="Lato Light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/>
          <a:ea typeface="Lato Light"/>
          <a:cs typeface="Lato Light"/>
        </a:defRPr>
      </a:lvl9pPr>
    </p:titleStyle>
    <p:bodyStyle>
      <a:lvl1pPr marL="455613" indent="-455613" algn="l" defTabSz="1827213" rtl="0" fontAlgn="base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lang="en-US" sz="48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  <a:lvl2pPr marL="13700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40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2pPr>
      <a:lvl3pPr marL="22844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36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3pPr>
      <a:lvl4pPr marL="31988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4pPr>
      <a:lvl5pPr marL="4113213" indent="-455613" algn="l" defTabSz="1827213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C14B44-889F-8F4C-8641-77A79607AD03}"/>
              </a:ext>
            </a:extLst>
          </p:cNvPr>
          <p:cNvSpPr/>
          <p:nvPr/>
        </p:nvSpPr>
        <p:spPr>
          <a:xfrm>
            <a:off x="0" y="5334000"/>
            <a:ext cx="24377650" cy="4876800"/>
          </a:xfrm>
          <a:prstGeom prst="rect">
            <a:avLst/>
          </a:prstGeom>
          <a:solidFill>
            <a:srgbClr val="21325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23B27-2A85-574E-B9A3-BA95D80A9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599"/>
            <a:ext cx="10896600" cy="3423567"/>
          </a:xfrm>
        </p:spPr>
        <p:txBody>
          <a:bodyPr/>
          <a:lstStyle/>
          <a:p>
            <a:r>
              <a:rPr lang="en-US" b="1" dirty="0">
                <a:latin typeface="Verdana Pro Light" panose="020B0304030504040204" pitchFamily="34" charset="0"/>
              </a:rPr>
              <a:t>Insert Presentation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88BEC-7551-DA4C-9309-D9835127B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7425" y="8681366"/>
            <a:ext cx="10896600" cy="1371600"/>
          </a:xfrm>
        </p:spPr>
        <p:txBody>
          <a:bodyPr/>
          <a:lstStyle/>
          <a:p>
            <a:r>
              <a:rPr lang="en-US" dirty="0">
                <a:latin typeface="Verdana Pro" panose="020B0604030504040204" pitchFamily="34" charset="0"/>
              </a:rPr>
              <a:t>For Small Businesses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34DC6-EF26-9342-9EC3-0CCB6E089C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Insert Presentation 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78832-B9FB-4B41-916A-D2817FACF8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Verdana Pro" panose="020B0604030504040204" pitchFamily="34" charset="0"/>
              </a:rPr>
              <a:t>For Small Businesses</a:t>
            </a:r>
          </a:p>
        </p:txBody>
      </p:sp>
    </p:spTree>
    <p:extLst>
      <p:ext uri="{BB962C8B-B14F-4D97-AF65-F5344CB8AC3E}">
        <p14:creationId xmlns:p14="http://schemas.microsoft.com/office/powerpoint/2010/main" val="337656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0B746B-99BF-1161-D716-F9B2582449CD}"/>
              </a:ext>
            </a:extLst>
          </p:cNvPr>
          <p:cNvSpPr/>
          <p:nvPr/>
        </p:nvSpPr>
        <p:spPr>
          <a:xfrm>
            <a:off x="0" y="5867400"/>
            <a:ext cx="24377650" cy="48768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4903A-59D9-5077-D8E2-9202B3D3A5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6477000"/>
            <a:ext cx="10896600" cy="2743200"/>
          </a:xfrm>
        </p:spPr>
        <p:txBody>
          <a:bodyPr/>
          <a:lstStyle/>
          <a:p>
            <a:r>
              <a:rPr lang="en-US" b="1" dirty="0"/>
              <a:t>Insert Presentation 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85D64-F13B-89EF-2EAB-995E1DE1EA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9220200"/>
            <a:ext cx="10896600" cy="1371600"/>
          </a:xfrm>
        </p:spPr>
        <p:txBody>
          <a:bodyPr/>
          <a:lstStyle/>
          <a:p>
            <a:r>
              <a:rPr lang="en-US" dirty="0">
                <a:latin typeface="Verdana Pro" panose="020B0604030504040204" pitchFamily="34" charset="0"/>
              </a:rPr>
              <a:t>For Small Businesses</a:t>
            </a:r>
          </a:p>
        </p:txBody>
      </p:sp>
    </p:spTree>
    <p:extLst>
      <p:ext uri="{BB962C8B-B14F-4D97-AF65-F5344CB8AC3E}">
        <p14:creationId xmlns:p14="http://schemas.microsoft.com/office/powerpoint/2010/main" val="335794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B5DF664-689C-F44A-A181-89435DEDF6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Your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D01B1F-2588-9646-AA34-2AAC7974B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Business Advisor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5400" dirty="0">
                <a:latin typeface="Verdana Pro Light" panose="020B0304030504040204" pitchFamily="34" charset="0"/>
              </a:rPr>
              <a:t>xxx-xxx-</a:t>
            </a:r>
            <a:r>
              <a:rPr lang="en-US" sz="5400" dirty="0" err="1">
                <a:latin typeface="Verdana Pro Light" panose="020B0304030504040204" pitchFamily="34" charset="0"/>
              </a:rPr>
              <a:t>xxxx</a:t>
            </a:r>
            <a:endParaRPr lang="en-US" sz="5400" dirty="0">
              <a:latin typeface="Verdana Pro Light" panose="020B03040305040402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4400" dirty="0">
                <a:latin typeface="Verdana Pro Light" panose="020B0304030504040204" pitchFamily="34" charset="0"/>
              </a:rPr>
              <a:t>xxxxxxxxxxxxx@smallbizla.org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AA66948-8CC7-434C-88FD-868A3850AA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94E188-271E-0045-A14C-D9E4BBA65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9BEEDB-489E-46DF-99D2-04733354B3F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098441-C8F9-644D-9D00-44956BC76B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8025" y="9067800"/>
            <a:ext cx="13411199" cy="1828800"/>
          </a:xfrm>
        </p:spPr>
        <p:txBody>
          <a:bodyPr/>
          <a:lstStyle/>
          <a:p>
            <a:r>
              <a:rPr lang="en-US" altLang="en-US" dirty="0"/>
              <a:t>Los Angeles Regional Small Business Development Center Network</a:t>
            </a:r>
            <a:endParaRPr lang="ru-RU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6FE93-9AA8-E840-9A1F-26010CFABF54}"/>
              </a:ext>
            </a:extLst>
          </p:cNvPr>
          <p:cNvSpPr txBox="1"/>
          <p:nvPr/>
        </p:nvSpPr>
        <p:spPr>
          <a:xfrm>
            <a:off x="3394543" y="5887134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 Pro Light" panose="020B0304030504040204" pitchFamily="34" charset="0"/>
              </a:rPr>
              <a:t>Insert Photo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CFDFC9-2ECF-8444-B768-1C041129A5DA}"/>
              </a:ext>
            </a:extLst>
          </p:cNvPr>
          <p:cNvCxnSpPr/>
          <p:nvPr/>
        </p:nvCxnSpPr>
        <p:spPr>
          <a:xfrm>
            <a:off x="8607425" y="1371600"/>
            <a:ext cx="0" cy="9525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Placeholder 1">
            <a:extLst>
              <a:ext uri="{FF2B5EF4-FFF2-40B4-BE49-F238E27FC236}">
                <a16:creationId xmlns:a16="http://schemas.microsoft.com/office/drawing/2014/main" id="{60E40DFE-6AB8-4FEF-B65A-DCD51B8C2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" r="8834"/>
          <a:stretch>
            <a:fillRect/>
          </a:stretch>
        </p:blipFill>
        <p:spPr>
          <a:xfrm>
            <a:off x="1597026" y="1124634"/>
            <a:ext cx="6553199" cy="952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5DE34C-AD4E-F64A-8ED4-C3EA62F9F0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225" y="767961"/>
            <a:ext cx="21743987" cy="1203325"/>
          </a:xfrm>
        </p:spPr>
        <p:txBody>
          <a:bodyPr/>
          <a:lstStyle/>
          <a:p>
            <a:r>
              <a:rPr lang="en-US" b="1" dirty="0"/>
              <a:t>Who We Are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C2AD1-AA96-CB4E-889D-AF8C50F53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9BEEDB-489E-46DF-99D2-04733354B3F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56041-E4D8-0F49-A9EA-18180C2AE5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3" r="29794"/>
          <a:stretch/>
        </p:blipFill>
        <p:spPr>
          <a:xfrm>
            <a:off x="0" y="8686800"/>
            <a:ext cx="24377650" cy="36133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B8EEF9-BEFC-1C42-BE48-F6F3E7ED8DC9}"/>
              </a:ext>
            </a:extLst>
          </p:cNvPr>
          <p:cNvGrpSpPr/>
          <p:nvPr/>
        </p:nvGrpSpPr>
        <p:grpSpPr>
          <a:xfrm>
            <a:off x="1139825" y="3179326"/>
            <a:ext cx="9829794" cy="3910686"/>
            <a:chOff x="1216025" y="3179326"/>
            <a:chExt cx="9829794" cy="39106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8D03B2D-6264-0040-8395-EE652E34B061}"/>
                </a:ext>
              </a:extLst>
            </p:cNvPr>
            <p:cNvSpPr/>
            <p:nvPr/>
          </p:nvSpPr>
          <p:spPr>
            <a:xfrm>
              <a:off x="1673237" y="3179326"/>
              <a:ext cx="9372582" cy="3910686"/>
            </a:xfrm>
            <a:prstGeom prst="rect">
              <a:avLst/>
            </a:prstGeom>
          </p:spPr>
          <p:txBody>
            <a:bodyPr wrap="square" numCol="1" spc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400" dirty="0">
                  <a:latin typeface="Verdana Pro" panose="020B0604030504040204" pitchFamily="34" charset="0"/>
                </a:rPr>
                <a:t>The SBDC is a national program with over </a:t>
              </a:r>
              <a:br>
                <a:rPr lang="en-US" sz="3400" dirty="0">
                  <a:latin typeface="Verdana Pro" panose="020B0604030504040204" pitchFamily="34" charset="0"/>
                </a:rPr>
              </a:br>
              <a:r>
                <a:rPr lang="en-US" sz="3400" dirty="0">
                  <a:solidFill>
                    <a:schemeClr val="accent3"/>
                  </a:solidFill>
                  <a:latin typeface="Verdana Pro" panose="020B0604030504040204" pitchFamily="34" charset="0"/>
                </a:rPr>
                <a:t>1,000 locations across the country, </a:t>
              </a:r>
              <a:r>
                <a:rPr lang="en-US" sz="3400" dirty="0">
                  <a:latin typeface="Verdana Pro" panose="020B0604030504040204" pitchFamily="34" charset="0"/>
                </a:rPr>
                <a:t>helping to stimulate economic growth through business advising and development.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8D2F90-D900-A741-9DEF-4373B05C96E3}"/>
                </a:ext>
              </a:extLst>
            </p:cNvPr>
            <p:cNvCxnSpPr>
              <a:cxnSpLocks/>
            </p:cNvCxnSpPr>
            <p:nvPr/>
          </p:nvCxnSpPr>
          <p:spPr>
            <a:xfrm>
              <a:off x="1216025" y="3179326"/>
              <a:ext cx="0" cy="337387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1985FA-73BC-B849-ADD7-6F0A31D21494}"/>
              </a:ext>
            </a:extLst>
          </p:cNvPr>
          <p:cNvGrpSpPr/>
          <p:nvPr/>
        </p:nvGrpSpPr>
        <p:grpSpPr>
          <a:xfrm>
            <a:off x="11503025" y="3179326"/>
            <a:ext cx="11586925" cy="3910686"/>
            <a:chOff x="11548745" y="3179326"/>
            <a:chExt cx="11586925" cy="391068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EF7A04E-C0A6-9847-BCA9-FCFABCC31FA6}"/>
                </a:ext>
              </a:extLst>
            </p:cNvPr>
            <p:cNvCxnSpPr>
              <a:cxnSpLocks/>
            </p:cNvCxnSpPr>
            <p:nvPr/>
          </p:nvCxnSpPr>
          <p:spPr>
            <a:xfrm>
              <a:off x="11548745" y="3179326"/>
              <a:ext cx="0" cy="337387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6C46FD-F091-6D41-9048-6A0B52930F4E}"/>
                </a:ext>
              </a:extLst>
            </p:cNvPr>
            <p:cNvSpPr/>
            <p:nvPr/>
          </p:nvSpPr>
          <p:spPr>
            <a:xfrm>
              <a:off x="12012061" y="3179326"/>
              <a:ext cx="11123609" cy="3910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400" dirty="0">
                  <a:solidFill>
                    <a:schemeClr val="accent3"/>
                  </a:solidFill>
                  <a:latin typeface="Verdana Pro" panose="020B0604030504040204" pitchFamily="34" charset="0"/>
                </a:rPr>
                <a:t>The LA SBDC offers no-cost services </a:t>
              </a:r>
              <a:r>
                <a:rPr lang="en-US" sz="3400" dirty="0">
                  <a:latin typeface="Verdana Pro" panose="020B0604030504040204" pitchFamily="34" charset="0"/>
                </a:rPr>
                <a:t>through funding provided by the U.S. Small Business Administration (SBA), and from the </a:t>
              </a:r>
              <a:r>
                <a:rPr lang="en-US" sz="3400" dirty="0">
                  <a:effectLst/>
                  <a:latin typeface="Verdana Pro" panose="020B0604030504040204" pitchFamily="34" charset="0"/>
                </a:rPr>
                <a:t>California Office of the Small Business Advocate</a:t>
              </a:r>
              <a:r>
                <a:rPr lang="en-US" sz="3400" dirty="0">
                  <a:latin typeface="Verdana Pro" panose="020B0604030504040204" pitchFamily="34" charset="0"/>
                </a:rPr>
                <a:t>. It’s your tax dollars at work!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5F0AB3B-5628-46BA-809C-1CA5DCB94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873" y="7302077"/>
            <a:ext cx="1481814" cy="1852268"/>
          </a:xfrm>
          <a:prstGeom prst="rect">
            <a:avLst/>
          </a:prstGeom>
        </p:spPr>
      </p:pic>
      <p:pic>
        <p:nvPicPr>
          <p:cNvPr id="1026" name="Picture 2" descr="calosba-logo">
            <a:extLst>
              <a:ext uri="{FF2B5EF4-FFF2-40B4-BE49-F238E27FC236}">
                <a16:creationId xmlns:a16="http://schemas.microsoft.com/office/drawing/2014/main" id="{4374E128-3FF3-41C1-AFC3-63D405655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123" y="7103087"/>
            <a:ext cx="2053030" cy="20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67856E-7 3.7037E-6 L -0.25 3.7037E-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81766A-79F3-9E4F-A34E-8FB7D1B4AD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C2AD1-AA96-CB4E-889D-AF8C50F53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9BEEDB-489E-46DF-99D2-04733354B3F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D03B2D-6264-0040-8395-EE652E34B061}"/>
              </a:ext>
            </a:extLst>
          </p:cNvPr>
          <p:cNvSpPr/>
          <p:nvPr/>
        </p:nvSpPr>
        <p:spPr>
          <a:xfrm>
            <a:off x="1012041" y="8883441"/>
            <a:ext cx="9652783" cy="2341025"/>
          </a:xfrm>
          <a:prstGeom prst="rect">
            <a:avLst/>
          </a:prstGeom>
        </p:spPr>
        <p:txBody>
          <a:bodyPr wrap="square" numCol="1" spc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Verdana Pro" panose="020B0604030504040204" pitchFamily="34" charset="0"/>
              </a:rPr>
              <a:t>LA Regional SBDC Network operates seven service locations throughout Los Angeles, Santa Barbara, and Ventura Counties.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0D57D-98B9-42D9-8BF3-284E0A3E1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" y="2257317"/>
            <a:ext cx="11658600" cy="7378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ADE0F-305B-4118-8AFA-C8A24A7594D9}"/>
              </a:ext>
            </a:extLst>
          </p:cNvPr>
          <p:cNvSpPr txBox="1"/>
          <p:nvPr/>
        </p:nvSpPr>
        <p:spPr>
          <a:xfrm>
            <a:off x="13941425" y="2257317"/>
            <a:ext cx="8939691" cy="605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727272"/>
                </a:solidFill>
                <a:latin typeface="Lato" panose="020F0502020204030203" pitchFamily="34" charset="0"/>
              </a:rPr>
              <a:t>The Los Angeles Regional SBDC Network operates seven service locations throughout Los Angeles, Santa Barbara, and Ventura Counties.  Our services are also offered virtually!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0E4BB-7499-4EEE-B3BD-DC69B715D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25" y="9775901"/>
            <a:ext cx="17449800" cy="230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D5D0E6-6F66-3E40-B2F3-0604BA03BE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62"/>
                </a:solidFill>
              </a:rPr>
              <a:t>What We Do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2CE29-F236-F54A-BA8D-4CA3E646D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9BEEDB-489E-46DF-99D2-04733354B3F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104487-DF88-6348-8863-485ECE125C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7425" y="2590800"/>
            <a:ext cx="12801598" cy="8229600"/>
          </a:xfrm>
        </p:spPr>
        <p:txBody>
          <a:bodyPr>
            <a:noAutofit/>
          </a:bodyPr>
          <a:lstStyle/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D11242"/>
                </a:solidFill>
                <a:latin typeface="Verdana Pro" panose="020B0604030504040204" pitchFamily="34" charset="0"/>
              </a:rPr>
              <a:t>We are here to help. </a:t>
            </a:r>
            <a:r>
              <a:rPr lang="en-US" dirty="0">
                <a:latin typeface="Verdana Pro" panose="020B0604030504040204" pitchFamily="34" charset="0"/>
              </a:rPr>
              <a:t>We empower small business owners by offering tailored solutions through personalized one-on-one business advising, cutting-edge workshops, and comprehensive programs—all provided at no cost. We are dedicated to supporting your entrepreneurial journey every step of the way.</a:t>
            </a:r>
          </a:p>
          <a:p>
            <a:pPr marL="0" indent="0">
              <a:spcBef>
                <a:spcPts val="800"/>
              </a:spcBef>
              <a:buNone/>
            </a:pPr>
            <a:endParaRPr lang="en-US" sz="3200" dirty="0">
              <a:solidFill>
                <a:schemeClr val="accent5"/>
              </a:solidFill>
            </a:endParaRPr>
          </a:p>
          <a:p>
            <a:pPr marL="0" indent="0">
              <a:lnSpc>
                <a:spcPts val="4540"/>
              </a:lnSpc>
              <a:spcBef>
                <a:spcPts val="1200"/>
              </a:spcBef>
              <a:spcAft>
                <a:spcPts val="1800"/>
              </a:spcAft>
              <a:buNone/>
            </a:pPr>
            <a:r>
              <a:rPr lang="en-US" b="1" dirty="0">
                <a:solidFill>
                  <a:srgbClr val="002E62"/>
                </a:solidFill>
                <a:latin typeface="Verdana Pro" panose="020B0604030504040204" pitchFamily="34" charset="0"/>
                <a:cs typeface="Calibri" panose="020F0502020204030204" pitchFamily="34" charset="0"/>
              </a:rPr>
              <a:t>We help businesses at every stage:</a:t>
            </a:r>
          </a:p>
          <a:p>
            <a:pPr marL="1484313" lvl="1" indent="-57150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</a:pPr>
            <a:r>
              <a:rPr lang="en-US" dirty="0">
                <a:solidFill>
                  <a:srgbClr val="002E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No-cost, confidential, business advising services</a:t>
            </a:r>
          </a:p>
          <a:p>
            <a:pPr marL="1484313" lvl="1" indent="-57150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</a:pPr>
            <a:r>
              <a:rPr lang="en-US" dirty="0">
                <a:solidFill>
                  <a:srgbClr val="002E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opportunities</a:t>
            </a:r>
          </a:p>
          <a:p>
            <a:pPr marL="1484313" lvl="1" indent="-571500">
              <a:lnSpc>
                <a:spcPct val="150000"/>
              </a:lnSpc>
              <a:spcBef>
                <a:spcPts val="0"/>
              </a:spcBef>
              <a:buClr>
                <a:schemeClr val="accent5"/>
              </a:buClr>
            </a:pPr>
            <a:r>
              <a:rPr lang="en-US" dirty="0">
                <a:solidFill>
                  <a:srgbClr val="002E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Across Los Angeles, Santa Barbara and Ventura Counties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D202FA-B6F1-E141-B45F-333E2D37ED7A}"/>
              </a:ext>
            </a:extLst>
          </p:cNvPr>
          <p:cNvCxnSpPr>
            <a:cxnSpLocks/>
          </p:cNvCxnSpPr>
          <p:nvPr/>
        </p:nvCxnSpPr>
        <p:spPr>
          <a:xfrm>
            <a:off x="14551025" y="838200"/>
            <a:ext cx="0" cy="104394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0013C42-2355-47E6-9946-5F674BD9F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9" t="-104" r="52825" b="104"/>
          <a:stretch/>
        </p:blipFill>
        <p:spPr>
          <a:xfrm flipH="1">
            <a:off x="15008224" y="838199"/>
            <a:ext cx="8458197" cy="104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>
            <a:extLst>
              <a:ext uri="{FF2B5EF4-FFF2-40B4-BE49-F238E27FC236}">
                <a16:creationId xmlns:a16="http://schemas.microsoft.com/office/drawing/2014/main" id="{78EC1080-5553-1646-A862-32A4904F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2096" y="3640170"/>
            <a:ext cx="10001183" cy="554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eaLnBrk="1" hangingPunct="1"/>
            <a:r>
              <a:rPr lang="en-US" altLang="en-US" sz="9000" b="1" dirty="0">
                <a:solidFill>
                  <a:srgbClr val="D11242"/>
                </a:solidFill>
                <a:latin typeface="Verdana Pro Light" panose="020B0304030504040204" pitchFamily="34" charset="0"/>
              </a:rPr>
              <a:t>Contact us today </a:t>
            </a:r>
            <a:br>
              <a:rPr lang="en-US" altLang="en-US" sz="9000" b="1" dirty="0">
                <a:solidFill>
                  <a:srgbClr val="D11242"/>
                </a:solidFill>
                <a:latin typeface="Verdana Pro Light" panose="020B0304030504040204" pitchFamily="34" charset="0"/>
              </a:rPr>
            </a:br>
            <a:r>
              <a:rPr lang="en-US" altLang="en-US" sz="9000" b="1" dirty="0">
                <a:solidFill>
                  <a:srgbClr val="D11242"/>
                </a:solidFill>
                <a:latin typeface="Verdana Pro Light" panose="020B0304030504040204" pitchFamily="34" charset="0"/>
              </a:rPr>
              <a:t>to get started!</a:t>
            </a:r>
          </a:p>
          <a:p>
            <a:pPr algn="ctr" eaLnBrk="1" hangingPunct="1"/>
            <a:br>
              <a:rPr lang="en-US" altLang="en-US" sz="3200" dirty="0">
                <a:solidFill>
                  <a:schemeClr val="tx2"/>
                </a:solidFill>
                <a:latin typeface="Verdana Pro Light" panose="020B0304030504040204" pitchFamily="34" charset="0"/>
              </a:rPr>
            </a:br>
            <a:r>
              <a:rPr lang="en-US" altLang="en-US" sz="7000" dirty="0">
                <a:solidFill>
                  <a:srgbClr val="002E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1-866-588-SBDC</a:t>
            </a:r>
            <a:endParaRPr lang="en-US" altLang="en-US" sz="4400" baseline="30000" dirty="0">
              <a:solidFill>
                <a:srgbClr val="002E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5300" dirty="0" err="1">
                <a:solidFill>
                  <a:srgbClr val="002E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smallbizla.org</a:t>
            </a:r>
            <a:r>
              <a:rPr lang="en-US" altLang="en-US" sz="5300" dirty="0">
                <a:solidFill>
                  <a:srgbClr val="002E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n-US" sz="5300" dirty="0" err="1">
                <a:solidFill>
                  <a:srgbClr val="002E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newclient</a:t>
            </a:r>
            <a:endParaRPr lang="ru-RU" altLang="en-US" sz="5300" dirty="0">
              <a:solidFill>
                <a:srgbClr val="002E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1EA4A-98F0-F448-A81A-1FDDC24D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9BEEDB-489E-46DF-99D2-04733354B3F0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3708D9-21DD-214F-8A07-C9D4906F60B1}"/>
              </a:ext>
            </a:extLst>
          </p:cNvPr>
          <p:cNvCxnSpPr>
            <a:cxnSpLocks/>
          </p:cNvCxnSpPr>
          <p:nvPr/>
        </p:nvCxnSpPr>
        <p:spPr>
          <a:xfrm>
            <a:off x="12341225" y="274286"/>
            <a:ext cx="0" cy="12272963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B7A1A45-B7EF-4389-8A0A-2A8C1E038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" t="6099" r="157" b="7918"/>
          <a:stretch/>
        </p:blipFill>
        <p:spPr>
          <a:xfrm>
            <a:off x="24534" y="-21265"/>
            <a:ext cx="12302119" cy="1227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1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423538-B659-5DBF-7BDC-FF247C4D8523}"/>
              </a:ext>
            </a:extLst>
          </p:cNvPr>
          <p:cNvSpPr/>
          <p:nvPr/>
        </p:nvSpPr>
        <p:spPr>
          <a:xfrm>
            <a:off x="13636625" y="4800600"/>
            <a:ext cx="10737850" cy="4876800"/>
          </a:xfrm>
          <a:prstGeom prst="rect">
            <a:avLst/>
          </a:prstGeom>
          <a:solidFill>
            <a:srgbClr val="FFFFFF">
              <a:alpha val="7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C19713-9DA1-4FAB-C0AA-B361D9FDF8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36625" y="5029200"/>
            <a:ext cx="10439400" cy="2743200"/>
          </a:xfrm>
        </p:spPr>
        <p:txBody>
          <a:bodyPr/>
          <a:lstStyle/>
          <a:p>
            <a:r>
              <a:rPr lang="en-US" b="1" dirty="0"/>
              <a:t>Insert Presentation Title Here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9C127-A5C7-437D-FF8B-60D625DA05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6625" y="8686800"/>
            <a:ext cx="10439400" cy="1371600"/>
          </a:xfrm>
        </p:spPr>
        <p:txBody>
          <a:bodyPr/>
          <a:lstStyle/>
          <a:p>
            <a:r>
              <a:rPr lang="en-US" dirty="0">
                <a:latin typeface="Verdana Pro" panose="020B0604030504040204" pitchFamily="34" charset="0"/>
              </a:rPr>
              <a:t>For Small Businesses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8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6606D3-188C-918B-5620-A2A46C72F947}"/>
              </a:ext>
            </a:extLst>
          </p:cNvPr>
          <p:cNvSpPr/>
          <p:nvPr/>
        </p:nvSpPr>
        <p:spPr>
          <a:xfrm>
            <a:off x="0" y="5334000"/>
            <a:ext cx="24374475" cy="48768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1F8350-C841-2F09-C6C6-67BA2E059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Insert Presentation Title Here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2FFC7-F517-09D0-A21B-97BB8E493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Verdana Pro" panose="020B0604030504040204" pitchFamily="34" charset="0"/>
              </a:rPr>
              <a:t>For Small Businesses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150D0F-D8F0-4EBE-8AE5-94D90255CD4A}"/>
              </a:ext>
            </a:extLst>
          </p:cNvPr>
          <p:cNvSpPr/>
          <p:nvPr/>
        </p:nvSpPr>
        <p:spPr>
          <a:xfrm>
            <a:off x="0" y="5334000"/>
            <a:ext cx="24374476" cy="48768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78317AC-F163-6C07-4AA0-F66111EF8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solidFill>
            <a:schemeClr val="bg1">
              <a:alpha val="74000"/>
            </a:schemeClr>
          </a:solidFill>
        </p:spPr>
        <p:txBody>
          <a:bodyPr/>
          <a:lstStyle/>
          <a:p>
            <a:r>
              <a:rPr lang="en-US" b="1" dirty="0"/>
              <a:t>Insert Presentation Title Here</a:t>
            </a:r>
          </a:p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ABC00B-C56B-FC5E-8F01-18F6EB8834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solidFill>
            <a:schemeClr val="bg1">
              <a:alpha val="79000"/>
            </a:schemeClr>
          </a:solidFill>
        </p:spPr>
        <p:txBody>
          <a:bodyPr/>
          <a:lstStyle/>
          <a:p>
            <a:r>
              <a:rPr lang="en-US" dirty="0">
                <a:latin typeface="Verdana Pro" panose="020B0604030504040204" pitchFamily="34" charset="0"/>
              </a:rPr>
              <a:t>For Small Businesses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F4C5EB-6199-47B7-989A-3F7B0814CC25}"/>
              </a:ext>
            </a:extLst>
          </p:cNvPr>
          <p:cNvSpPr/>
          <p:nvPr/>
        </p:nvSpPr>
        <p:spPr>
          <a:xfrm>
            <a:off x="-155574" y="5334000"/>
            <a:ext cx="24530050" cy="48768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18736C-DA2A-95A5-800A-DC55A3494C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</p:spPr>
        <p:txBody>
          <a:bodyPr/>
          <a:lstStyle/>
          <a:p>
            <a:r>
              <a:rPr lang="en-US" b="1" dirty="0"/>
              <a:t>Insert Presentation Title Here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E65E3-C6BD-D200-C64F-F8EC4585B6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Verdana Pro" panose="020B0604030504040204" pitchFamily="34" charset="0"/>
              </a:rPr>
              <a:t>For Small Businesses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331F7F-F427-B961-CC17-EA51C38E489D}"/>
              </a:ext>
            </a:extLst>
          </p:cNvPr>
          <p:cNvSpPr/>
          <p:nvPr/>
        </p:nvSpPr>
        <p:spPr>
          <a:xfrm>
            <a:off x="-155574" y="5334000"/>
            <a:ext cx="24530050" cy="48768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78005D2-337D-343F-26CF-D1AA9A8BB7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</p:spPr>
        <p:txBody>
          <a:bodyPr/>
          <a:lstStyle/>
          <a:p>
            <a:r>
              <a:rPr lang="en-US" b="1" dirty="0"/>
              <a:t>Insert Presentation Title Here</a:t>
            </a:r>
          </a:p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035AD0-EDA6-6A01-7A43-E3430722F7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</p:spPr>
        <p:txBody>
          <a:bodyPr/>
          <a:lstStyle/>
          <a:p>
            <a:r>
              <a:rPr lang="en-US" dirty="0">
                <a:latin typeface="Verdana Pro" panose="020B0604030504040204" pitchFamily="34" charset="0"/>
              </a:rPr>
              <a:t>For Small Businesses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65E845-82D5-3D3C-B5F5-C09AB359606F}"/>
              </a:ext>
            </a:extLst>
          </p:cNvPr>
          <p:cNvSpPr/>
          <p:nvPr/>
        </p:nvSpPr>
        <p:spPr>
          <a:xfrm>
            <a:off x="0" y="5334000"/>
            <a:ext cx="24374476" cy="48768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BC57E32-5CA5-9B79-9B55-DB7C8E705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5943600"/>
            <a:ext cx="10896600" cy="2743200"/>
          </a:xfrm>
          <a:solidFill>
            <a:schemeClr val="bg2">
              <a:alpha val="97000"/>
            </a:schemeClr>
          </a:solidFill>
        </p:spPr>
        <p:txBody>
          <a:bodyPr/>
          <a:lstStyle/>
          <a:p>
            <a:r>
              <a:rPr lang="en-US" b="1" dirty="0"/>
              <a:t>Insert Presentation Title Here</a:t>
            </a:r>
          </a:p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7D6D9D-E1F9-73AC-6491-0CB0D75602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225" y="8686800"/>
            <a:ext cx="10896600" cy="1371600"/>
          </a:xfrm>
          <a:solidFill>
            <a:schemeClr val="bg2">
              <a:alpha val="87000"/>
            </a:schemeClr>
          </a:solidFill>
        </p:spPr>
        <p:txBody>
          <a:bodyPr/>
          <a:lstStyle/>
          <a:p>
            <a:r>
              <a:rPr lang="en-US" dirty="0">
                <a:latin typeface="Verdana Pro" panose="020B0604030504040204" pitchFamily="34" charset="0"/>
              </a:rPr>
              <a:t>For Small Businesses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88B806-CB29-5CA2-C8BD-618F1477DB6D}"/>
              </a:ext>
            </a:extLst>
          </p:cNvPr>
          <p:cNvSpPr/>
          <p:nvPr/>
        </p:nvSpPr>
        <p:spPr>
          <a:xfrm>
            <a:off x="0" y="4648200"/>
            <a:ext cx="1527175" cy="76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C14B44-889F-8F4C-8641-77A79607AD03}"/>
              </a:ext>
            </a:extLst>
          </p:cNvPr>
          <p:cNvSpPr/>
          <p:nvPr/>
        </p:nvSpPr>
        <p:spPr>
          <a:xfrm>
            <a:off x="-3175" y="5334000"/>
            <a:ext cx="24377650" cy="4876800"/>
          </a:xfrm>
          <a:prstGeom prst="rect">
            <a:avLst/>
          </a:prstGeom>
          <a:solidFill>
            <a:srgbClr val="21325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23B27-2A85-574E-B9A3-BA95D80A9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8050" y="5943600"/>
            <a:ext cx="10896600" cy="2743200"/>
          </a:xfrm>
        </p:spPr>
        <p:txBody>
          <a:bodyPr/>
          <a:lstStyle/>
          <a:p>
            <a:r>
              <a:rPr lang="en-US" dirty="0">
                <a:latin typeface="Verdana Pro Light" panose="020B0304030504040204" pitchFamily="34" charset="0"/>
              </a:rPr>
              <a:t>Insert Presentation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88BEC-7551-DA4C-9309-D9835127B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8050" y="8686800"/>
            <a:ext cx="10896600" cy="1371600"/>
          </a:xfrm>
        </p:spPr>
        <p:txBody>
          <a:bodyPr/>
          <a:lstStyle/>
          <a:p>
            <a:r>
              <a:rPr lang="en-US" b="0" dirty="0">
                <a:latin typeface="Verdana Pro" panose="020B0604030504040204" pitchFamily="34" charset="0"/>
              </a:rPr>
              <a:t>For Small Businesses</a:t>
            </a:r>
          </a:p>
        </p:txBody>
      </p:sp>
    </p:spTree>
    <p:extLst>
      <p:ext uri="{BB962C8B-B14F-4D97-AF65-F5344CB8AC3E}">
        <p14:creationId xmlns:p14="http://schemas.microsoft.com/office/powerpoint/2010/main" val="8577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C14B44-889F-8F4C-8641-77A79607AD03}"/>
              </a:ext>
            </a:extLst>
          </p:cNvPr>
          <p:cNvSpPr/>
          <p:nvPr/>
        </p:nvSpPr>
        <p:spPr>
          <a:xfrm>
            <a:off x="0" y="5334000"/>
            <a:ext cx="24377650" cy="48768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23B27-2A85-574E-B9A3-BA95D80A9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Verdana Pro Light" panose="020B0304030504040204" pitchFamily="34" charset="0"/>
              </a:rPr>
              <a:t>Insert Presentation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88BEC-7551-DA4C-9309-D9835127B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Verdana Pro" panose="020B0604030504040204" pitchFamily="34" charset="0"/>
              </a:rPr>
              <a:t>For Small Businesses</a:t>
            </a:r>
          </a:p>
        </p:txBody>
      </p:sp>
    </p:spTree>
    <p:extLst>
      <p:ext uri="{BB962C8B-B14F-4D97-AF65-F5344CB8AC3E}">
        <p14:creationId xmlns:p14="http://schemas.microsoft.com/office/powerpoint/2010/main" val="16587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SBDC LA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254A"/>
      </a:accent1>
      <a:accent2>
        <a:srgbClr val="BE2343"/>
      </a:accent2>
      <a:accent3>
        <a:srgbClr val="263776"/>
      </a:accent3>
      <a:accent4>
        <a:srgbClr val="91969B"/>
      </a:accent4>
      <a:accent5>
        <a:srgbClr val="4B5050"/>
      </a:accent5>
      <a:accent6>
        <a:srgbClr val="91969B"/>
      </a:accent6>
      <a:hlink>
        <a:srgbClr val="00254A"/>
      </a:hlink>
      <a:folHlink>
        <a:srgbClr val="41404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91FC966D92B4295BC62EE179F2EB9" ma:contentTypeVersion="18" ma:contentTypeDescription="Create a new document." ma:contentTypeScope="" ma:versionID="50d463148cb2eae03813fd5d607aa13d">
  <xsd:schema xmlns:xsd="http://www.w3.org/2001/XMLSchema" xmlns:xs="http://www.w3.org/2001/XMLSchema" xmlns:p="http://schemas.microsoft.com/office/2006/metadata/properties" xmlns:ns3="b9af9ec1-0ebe-4202-af59-b9b254e05723" xmlns:ns4="216c0252-77e1-4f0d-9e6b-a6f9ab365ad4" targetNamespace="http://schemas.microsoft.com/office/2006/metadata/properties" ma:root="true" ma:fieldsID="7af01e4bd7b6e8c451f9eb122f40d56a" ns3:_="" ns4:_="">
    <xsd:import namespace="b9af9ec1-0ebe-4202-af59-b9b254e05723"/>
    <xsd:import namespace="216c0252-77e1-4f0d-9e6b-a6f9ab365ad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f9ec1-0ebe-4202-af59-b9b254e057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6c0252-77e1-4f0d-9e6b-a6f9ab365a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16c0252-77e1-4f0d-9e6b-a6f9ab365ad4" xsi:nil="true"/>
  </documentManagement>
</p:properties>
</file>

<file path=customXml/itemProps1.xml><?xml version="1.0" encoding="utf-8"?>
<ds:datastoreItem xmlns:ds="http://schemas.openxmlformats.org/officeDocument/2006/customXml" ds:itemID="{D2EDD9A2-1239-4719-9CBC-8529771300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af9ec1-0ebe-4202-af59-b9b254e05723"/>
    <ds:schemaRef ds:uri="216c0252-77e1-4f0d-9e6b-a6f9ab365a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1A5677-B307-40F2-8B13-A488044CE0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9E60E4-82FF-4C5B-AB43-6BC5DC444762}">
  <ds:schemaRefs>
    <ds:schemaRef ds:uri="http://purl.org/dc/elements/1.1/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216c0252-77e1-4f0d-9e6b-a6f9ab365ad4"/>
    <ds:schemaRef ds:uri="http://schemas.openxmlformats.org/package/2006/metadata/core-properties"/>
    <ds:schemaRef ds:uri="b9af9ec1-0ebe-4202-af59-b9b254e0572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149985</TotalTime>
  <Words>405</Words>
  <Application>Microsoft Office PowerPoint</Application>
  <PresentationFormat>Custom</PresentationFormat>
  <Paragraphs>65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Lato</vt:lpstr>
      <vt:lpstr>Lato Light</vt:lpstr>
      <vt:lpstr>Verdana Pro</vt:lpstr>
      <vt:lpstr>Verdana Pro Light</vt:lpstr>
      <vt:lpstr>Verdana Pro SemiBold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Аларон</dc:creator>
  <cp:keywords/>
  <dc:description/>
  <cp:lastModifiedBy>Kristen Brady</cp:lastModifiedBy>
  <cp:revision>9062</cp:revision>
  <dcterms:created xsi:type="dcterms:W3CDTF">2014-11-12T21:47:38Z</dcterms:created>
  <dcterms:modified xsi:type="dcterms:W3CDTF">2024-04-05T22:10:25Z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0x01010024691FC966D92B4295BC62EE179F2EB9</vt:lpwstr>
  </property>
</Properties>
</file>